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1" r:id="rId4"/>
    <p:sldId id="263" r:id="rId5"/>
    <p:sldId id="266" r:id="rId6"/>
    <p:sldId id="257" r:id="rId7"/>
    <p:sldId id="273" r:id="rId8"/>
    <p:sldId id="258" r:id="rId9"/>
    <p:sldId id="259" r:id="rId10"/>
    <p:sldId id="270" r:id="rId11"/>
    <p:sldId id="271" r:id="rId12"/>
    <p:sldId id="27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«23 февраля –</a:t>
            </a:r>
            <a:br>
              <a:rPr lang="ru-RU" dirty="0" smtClean="0"/>
            </a:br>
            <a:r>
              <a:rPr lang="ru-RU" dirty="0" smtClean="0"/>
              <a:t>День Защитника Отечества»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929198"/>
            <a:ext cx="7854696" cy="1752600"/>
          </a:xfrm>
        </p:spPr>
        <p:txBody>
          <a:bodyPr/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Наставник: Овсепян И.А</a:t>
            </a:r>
          </a:p>
          <a:p>
            <a:r>
              <a:rPr lang="ru-RU" dirty="0" smtClean="0"/>
              <a:t>Молодой педагог: Лозовская Т.А</a:t>
            </a:r>
            <a:endParaRPr lang="ru-RU" dirty="0"/>
          </a:p>
        </p:txBody>
      </p:sp>
      <p:pic>
        <p:nvPicPr>
          <p:cNvPr id="4" name="Рисунок 3" descr="e4840ff6d3ed0eededa94d3b769f38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85794"/>
            <a:ext cx="178550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амо-ет-етания-значок-етей-симво-34364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256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Рисование «Самолёт»</a:t>
            </a:r>
            <a:endParaRPr lang="ru-RU" dirty="0"/>
          </a:p>
        </p:txBody>
      </p:sp>
      <p:pic>
        <p:nvPicPr>
          <p:cNvPr id="4" name="Содержимое 3" descr="IMG-20230214-WA0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87386"/>
            <a:ext cx="4062370" cy="305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214-WA00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00306"/>
            <a:ext cx="4071642" cy="306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30214-WA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736" y="4357694"/>
            <a:ext cx="3148141" cy="236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Сюжетно – ролевая игра «Больница»</a:t>
            </a:r>
            <a:endParaRPr lang="ru-RU" dirty="0"/>
          </a:p>
        </p:txBody>
      </p:sp>
      <p:pic>
        <p:nvPicPr>
          <p:cNvPr id="4" name="Содержимое 3" descr="IMG-20230216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3303051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216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928802"/>
            <a:ext cx="3296863" cy="438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Центр речевого развития</a:t>
            </a:r>
            <a:endParaRPr lang="ru-RU" dirty="0"/>
          </a:p>
        </p:txBody>
      </p:sp>
      <p:pic>
        <p:nvPicPr>
          <p:cNvPr id="6" name="Содержимое 5" descr="IMG-20230216-WA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737883" cy="496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30216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36"/>
            <a:ext cx="378480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Тип проекта: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познавательно – творческий .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Срок реализации: 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краткосрочный, 1 неделя.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Участники проекта: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дети первой младшей группы «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Умнички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»,воспитатели, родители (законные представители)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Предполагаемые результаты: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повысится авторитет папы в глазах ребенка. Дети начнут равняться в своих поступках и действиях на папу. Таким образом, мы подойдем к тому, что папа – защитник своей семьи. Такие же качества и черты личности необходимо вырабатывать, чтобы стать защитником Отечества. 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Продукты реализации проекта: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подарки для пап, сделанные руками детей.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72494" cy="521497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Нравственно-патриотическое воспитание ребенка начинает закладываться в семье. Понять значимость защитника Отечества, защитника своей страны для детей младшего дошкольного возраста очень трудно. Поэтому было принято решение показать детям Защитника на примере своей семьи – папы.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В семье именно папа является примером поведения для своего ребенка. Малыши стараются подражать действиям, поступкам. Данный проект помогает донести до сознания ребенка информацию, что его папа – самый лучший и на его пример можно ровняться. Он обладает теми качествами и чертами личности, необходимыми настоящему Защитнику Отечества.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2968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Цель: 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создание условий для формирования нравственно-патриотического воспитания – знакомство с праздником «День Защитника Отечества»; формирование детско-родительских отношений; повышение значимой роли папы для каждого ребенка.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Формировать знания и представления об армии и военной службе;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Обогащать связную речь существительными и прилагательными (военные профессии – летчик, танкист и д.р.; качества: смелый, сильный, выносливый и д.р.)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Способствовать самовыражению каждого ребенка в процессе реализации проекта;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Воспитывать привязанность ребенка к своей семье, формировать чувство гордости за своих пап и дедушек.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 этап. 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Подготовительный: подбор литературы, стихов о папе, иллюстраций «Наша армия», подбор материала: пальчиковая гимнастика, физкультминутки, загадки.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 этап.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 Основной: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Социально-коммуникативное развитие: Беседа о празднике «День защитника Отечества», «Военный транспорт».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Речевое развитие: Чтение художественной литературы: «Самый лучший» О. Чусовитина; стихи о папе; «Брат мой в армию идет» В. Орлов; «День защитника Отечества» А. Усачёв.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Художественно-эстетическое развитие: аппликация «Самолёт»; рисование «Самолёт».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Конструирование «Гараж для машин».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Сюжетно – ролевая игра «Больница».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 этап. 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Заключительный: оформление выставки, подарки для пап, сделанные руками детей.</a:t>
            </a:r>
            <a:endParaRPr lang="ru-RU" sz="2200" dirty="0" smtClean="0"/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Беседа на тему </a:t>
            </a:r>
            <a:br>
              <a:rPr lang="ru-RU" dirty="0" smtClean="0"/>
            </a:br>
            <a:r>
              <a:rPr lang="ru-RU" dirty="0" smtClean="0"/>
              <a:t>«Военный транспорт»</a:t>
            </a:r>
            <a:endParaRPr lang="ru-RU" dirty="0"/>
          </a:p>
        </p:txBody>
      </p:sp>
      <p:pic>
        <p:nvPicPr>
          <p:cNvPr id="4" name="Содержимое 3" descr="IMG-20230216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3286124"/>
            <a:ext cx="4512512" cy="339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216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4056745" cy="30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olet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571612"/>
            <a:ext cx="2444736" cy="154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само-ет-етания-значок-етей-симво-343646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786322"/>
            <a:ext cx="171451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Физкультминутка </a:t>
            </a:r>
            <a:br>
              <a:rPr lang="ru-RU" dirty="0" smtClean="0"/>
            </a:br>
            <a:r>
              <a:rPr lang="ru-RU" dirty="0" smtClean="0"/>
              <a:t>«Руки ставим мы вразлет»</a:t>
            </a:r>
            <a:endParaRPr lang="ru-RU" dirty="0"/>
          </a:p>
        </p:txBody>
      </p:sp>
      <p:pic>
        <p:nvPicPr>
          <p:cNvPr id="4" name="Содержимое 3" descr="IMG-20230216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715172" cy="505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01056" cy="928710"/>
          </a:xfrm>
        </p:spPr>
        <p:txBody>
          <a:bodyPr/>
          <a:lstStyle/>
          <a:p>
            <a:pPr algn="ctr"/>
            <a:r>
              <a:rPr lang="ru-RU" dirty="0" smtClean="0"/>
              <a:t>Аппликация «Самолёт»</a:t>
            </a:r>
            <a:endParaRPr lang="ru-RU" dirty="0"/>
          </a:p>
        </p:txBody>
      </p:sp>
      <p:pic>
        <p:nvPicPr>
          <p:cNvPr id="4" name="Содержимое 3" descr="IMG-20230221-WA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389230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221-WA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142984"/>
            <a:ext cx="389230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30221-WA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071942"/>
            <a:ext cx="370240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</a:t>
            </a:r>
            <a:br>
              <a:rPr lang="ru-RU" dirty="0" smtClean="0"/>
            </a:br>
            <a:r>
              <a:rPr lang="ru-RU" dirty="0" smtClean="0"/>
              <a:t>«Гараж для машин»</a:t>
            </a:r>
            <a:endParaRPr lang="ru-RU" dirty="0"/>
          </a:p>
        </p:txBody>
      </p:sp>
      <p:pic>
        <p:nvPicPr>
          <p:cNvPr id="4" name="Содержимое 3" descr="IMG-20230216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4335171" cy="326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216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190" y="2357430"/>
            <a:ext cx="455681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102</Words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 «23 февраля – День Защитника Отечества» </vt:lpstr>
      <vt:lpstr>Паспорт проекта</vt:lpstr>
      <vt:lpstr>Актуальность</vt:lpstr>
      <vt:lpstr>Цель и задачи проекта</vt:lpstr>
      <vt:lpstr>Этапы реализации проекта</vt:lpstr>
      <vt:lpstr>Беседа на тему  «Военный транспорт»</vt:lpstr>
      <vt:lpstr>Физкультминутка  «Руки ставим мы вразлет»</vt:lpstr>
      <vt:lpstr>Аппликация «Самолёт»</vt:lpstr>
      <vt:lpstr>Конструирование  «Гараж для машин»</vt:lpstr>
      <vt:lpstr>Рисование «Самолёт»</vt:lpstr>
      <vt:lpstr>Сюжетно – ролевая игра «Больница»</vt:lpstr>
      <vt:lpstr>Центр речевого развития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 Гасанова</dc:creator>
  <cp:lastModifiedBy>Анжелика</cp:lastModifiedBy>
  <cp:revision>17</cp:revision>
  <dcterms:created xsi:type="dcterms:W3CDTF">2023-02-21T13:35:07Z</dcterms:created>
  <dcterms:modified xsi:type="dcterms:W3CDTF">2024-01-14T17:25:26Z</dcterms:modified>
</cp:coreProperties>
</file>